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DA711C-0666-4012-87D7-4A82A6ED713C}" type="datetimeFigureOut">
              <a:rPr lang="es-CL" smtClean="0"/>
              <a:t>08-05-2024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532CC3-0D3A-4EA3-92A6-4EED45E1E04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75998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389F2-A231-444B-AB33-709A31CB111B}" type="datetime1">
              <a:rPr lang="es-CL" smtClean="0"/>
              <a:t>08-05-2024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B4CEB9A2-53A7-4B48-988E-7BC146E322F9}" type="slidenum">
              <a:rPr lang="es-CL" smtClean="0"/>
              <a:t>‹Nº›</a:t>
            </a:fld>
            <a:endParaRPr lang="es-CL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450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F372E-D94A-4A70-A4D3-3B5E1B07A57B}" type="datetime1">
              <a:rPr lang="es-CL" smtClean="0"/>
              <a:t>08-05-2024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B9A2-53A7-4B48-988E-7BC146E322F9}" type="slidenum">
              <a:rPr lang="es-CL" smtClean="0"/>
              <a:t>‹Nº›</a:t>
            </a:fld>
            <a:endParaRPr lang="es-CL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974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78B9-5331-437E-A062-DF709201A489}" type="datetime1">
              <a:rPr lang="es-CL" smtClean="0"/>
              <a:t>08-05-2024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B9A2-53A7-4B48-988E-7BC146E322F9}" type="slidenum">
              <a:rPr lang="es-CL" smtClean="0"/>
              <a:t>‹Nº›</a:t>
            </a:fld>
            <a:endParaRPr lang="es-CL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802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C1527-7389-4540-AB58-EB54830D9AFD}" type="datetime1">
              <a:rPr lang="es-CL" smtClean="0"/>
              <a:t>08-05-2024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B9A2-53A7-4B48-988E-7BC146E322F9}" type="slidenum">
              <a:rPr lang="es-CL" smtClean="0"/>
              <a:t>‹Nº›</a:t>
            </a:fld>
            <a:endParaRPr lang="es-CL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981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12359-2451-4EE3-9F99-C4ADF23D8C07}" type="datetime1">
              <a:rPr lang="es-CL" smtClean="0"/>
              <a:t>08-05-2024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B9A2-53A7-4B48-988E-7BC146E322F9}" type="slidenum">
              <a:rPr lang="es-CL" smtClean="0"/>
              <a:t>‹Nº›</a:t>
            </a:fld>
            <a:endParaRPr lang="es-CL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619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7140F-4685-440E-A518-B50E41E8F881}" type="datetime1">
              <a:rPr lang="es-CL" smtClean="0"/>
              <a:t>08-05-2024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B9A2-53A7-4B48-988E-7BC146E322F9}" type="slidenum">
              <a:rPr lang="es-CL" smtClean="0"/>
              <a:t>‹Nº›</a:t>
            </a:fld>
            <a:endParaRPr lang="es-CL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607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F6117-23D3-4D6E-908D-E9AAAF5F0D2E}" type="datetime1">
              <a:rPr lang="es-CL" smtClean="0"/>
              <a:t>08-05-2024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B9A2-53A7-4B48-988E-7BC146E322F9}" type="slidenum">
              <a:rPr lang="es-CL" smtClean="0"/>
              <a:t>‹Nº›</a:t>
            </a:fld>
            <a:endParaRPr lang="es-CL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902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E3310-ACA9-4AE7-AD61-581FF0D0B027}" type="datetime1">
              <a:rPr lang="es-CL" smtClean="0"/>
              <a:t>08-05-2024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B9A2-53A7-4B48-988E-7BC146E322F9}" type="slidenum">
              <a:rPr lang="es-CL" smtClean="0"/>
              <a:t>‹Nº›</a:t>
            </a:fld>
            <a:endParaRPr lang="es-CL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240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42799-172F-4FF7-A12D-A76C10A0FCED}" type="datetime1">
              <a:rPr lang="es-CL" smtClean="0"/>
              <a:t>08-05-2024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B9A2-53A7-4B48-988E-7BC146E322F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76189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7282F-A988-4EC8-AA0B-7B8C5030BFFE}" type="datetime1">
              <a:rPr lang="es-CL" smtClean="0"/>
              <a:t>08-05-2024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B9A2-53A7-4B48-988E-7BC146E322F9}" type="slidenum">
              <a:rPr lang="es-CL" smtClean="0"/>
              <a:t>‹Nº›</a:t>
            </a:fld>
            <a:endParaRPr lang="es-CL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811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58CB2E3F-EFBD-4394-AE13-1FE6F2FCA46D}" type="datetime1">
              <a:rPr lang="es-CL" smtClean="0"/>
              <a:t>08-05-2024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B9A2-53A7-4B48-988E-7BC146E322F9}" type="slidenum">
              <a:rPr lang="es-CL" smtClean="0"/>
              <a:t>‹Nº›</a:t>
            </a:fld>
            <a:endParaRPr lang="es-CL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228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49650-F91A-4F7E-B838-6452A5071A14}" type="datetime1">
              <a:rPr lang="es-CL" smtClean="0"/>
              <a:t>08-05-2024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B4CEB9A2-53A7-4B48-988E-7BC146E322F9}" type="slidenum">
              <a:rPr lang="es-CL" smtClean="0"/>
              <a:t>‹Nº›</a:t>
            </a:fld>
            <a:endParaRPr lang="es-CL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4720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7027C3-E92F-42CD-ABD6-A83D688E77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Lo Potente de los Números </a:t>
            </a:r>
            <a:endParaRPr lang="es-CL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93929B2-F9B5-4C97-B20F-D975123D6F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Krishna Vásquez	</a:t>
            </a:r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F296761-FC00-4FC9-95DE-43840DD11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B9A2-53A7-4B48-988E-7BC146E322F9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40136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240578-DAA0-4648-9CE5-AA5ED544C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743332"/>
            <a:ext cx="9603275" cy="1049235"/>
          </a:xfrm>
        </p:spPr>
        <p:txBody>
          <a:bodyPr/>
          <a:lstStyle/>
          <a:p>
            <a:r>
              <a:rPr lang="es-MX" dirty="0"/>
              <a:t>Los números  son mágicos</a:t>
            </a:r>
            <a:endParaRPr lang="es-CL" dirty="0"/>
          </a:p>
        </p:txBody>
      </p:sp>
      <p:pic>
        <p:nvPicPr>
          <p:cNvPr id="5" name="numero 9">
            <a:hlinkClick r:id="" action="ppaction://media"/>
            <a:extLst>
              <a:ext uri="{FF2B5EF4-FFF2-40B4-BE49-F238E27FC236}">
                <a16:creationId xmlns:a16="http://schemas.microsoft.com/office/drawing/2014/main" id="{3E8F70C1-D56C-454E-830E-E98D7C4B698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51579" y="2140412"/>
            <a:ext cx="3294586" cy="34496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57ABEAA-690E-4E05-859A-0BCE8B7BF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B9A2-53A7-4B48-988E-7BC146E322F9}" type="slidenum">
              <a:rPr lang="es-CL" smtClean="0"/>
              <a:t>2</a:t>
            </a:fld>
            <a:endParaRPr lang="es-CL"/>
          </a:p>
        </p:txBody>
      </p:sp>
      <p:pic>
        <p:nvPicPr>
          <p:cNvPr id="8" name="istockphoto-167449160-640_adpp_is">
            <a:hlinkClick r:id="" action="ppaction://media"/>
            <a:extLst>
              <a:ext uri="{FF2B5EF4-FFF2-40B4-BE49-F238E27FC236}">
                <a16:creationId xmlns:a16="http://schemas.microsoft.com/office/drawing/2014/main" id="{43027C6A-531D-4531-BFA9-DDBAC42AC5E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2459654"/>
            <a:ext cx="4523721" cy="2544593"/>
          </a:xfrm>
          <a:prstGeom prst="snip2DiagRect">
            <a:avLst>
              <a:gd name="adj1" fmla="val 0"/>
              <a:gd name="adj2" fmla="val 6620"/>
            </a:avLst>
          </a:prstGeom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</p:spPr>
      </p:pic>
    </p:spTree>
    <p:extLst>
      <p:ext uri="{BB962C8B-B14F-4D97-AF65-F5344CB8AC3E}">
        <p14:creationId xmlns:p14="http://schemas.microsoft.com/office/powerpoint/2010/main" val="21821988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02E3FC-D48B-4A8E-A8B9-73C7A0D7F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724" y="798973"/>
            <a:ext cx="3273099" cy="2247117"/>
          </a:xfrm>
        </p:spPr>
        <p:txBody>
          <a:bodyPr/>
          <a:lstStyle/>
          <a:p>
            <a:pPr algn="ctr"/>
            <a:r>
              <a:rPr lang="es-MX" dirty="0"/>
              <a:t>Comparando</a:t>
            </a:r>
            <a:endParaRPr lang="es-CL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E78C8AE5-388F-4807-8F77-128BC58E2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0253" y="2599216"/>
            <a:ext cx="3362794" cy="543001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A172980-A27F-4CCF-A3D8-7DE501B7F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467340"/>
          </a:xfrm>
        </p:spPr>
        <p:txBody>
          <a:bodyPr>
            <a:normAutofit fontScale="92500"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MX" sz="2000" dirty="0"/>
              <a:t>Elija número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MX" sz="2000" dirty="0"/>
              <a:t>Ejemplo el 8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MX" sz="2000" dirty="0"/>
              <a:t>Al numero elegido resta uno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MX" sz="2000" dirty="0"/>
              <a:t>Por ultimo al resultado ver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MX" sz="2000" dirty="0"/>
              <a:t>Diferencia con el 9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29B8133-90ED-4CF3-8EB7-6E91DBC2C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B9A2-53A7-4B48-988E-7BC146E322F9}" type="slidenum">
              <a:rPr lang="es-CL" smtClean="0"/>
              <a:t>3</a:t>
            </a:fld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21687C4-6BDE-4829-898C-F02F7A78FE3C}"/>
              </a:ext>
            </a:extLst>
          </p:cNvPr>
          <p:cNvSpPr/>
          <p:nvPr/>
        </p:nvSpPr>
        <p:spPr>
          <a:xfrm>
            <a:off x="5546884" y="3429000"/>
            <a:ext cx="639358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El resultado es 72</a:t>
            </a:r>
          </a:p>
        </p:txBody>
      </p:sp>
    </p:spTree>
    <p:extLst>
      <p:ext uri="{BB962C8B-B14F-4D97-AF65-F5344CB8AC3E}">
        <p14:creationId xmlns:p14="http://schemas.microsoft.com/office/powerpoint/2010/main" val="3828688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EE9C5E70-DECE-46F4-B445-68980D0B4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5348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69D79D0-9715-498B-9DF2-BFEE4DF99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highlight>
                  <a:srgbClr val="FFFF00"/>
                </a:highlight>
                <a:latin typeface="Arial Black" panose="020B0A04020102020204" pitchFamily="34" charset="0"/>
              </a:rPr>
              <a:t>Consultas?</a:t>
            </a:r>
            <a:br>
              <a:rPr lang="es-MX" dirty="0">
                <a:highlight>
                  <a:srgbClr val="FFFF00"/>
                </a:highlight>
                <a:latin typeface="Arial Black" panose="020B0A04020102020204" pitchFamily="34" charset="0"/>
              </a:rPr>
            </a:br>
            <a:endParaRPr lang="es-CL" dirty="0">
              <a:highlight>
                <a:srgbClr val="FFFF00"/>
              </a:highlight>
              <a:latin typeface="Arial Black" panose="020B0A04020102020204" pitchFamily="34" charset="0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8FF59E2-41A5-4C7A-9F7C-515155F0C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EB9A2-53A7-4B48-988E-7BC146E322F9}" type="slidenum">
              <a:rPr lang="es-CL" smtClean="0"/>
              <a:t>4</a:t>
            </a:fld>
            <a:endParaRPr lang="es-CL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o 3D 6" descr="Flor de origami">
                <a:extLst>
                  <a:ext uri="{FF2B5EF4-FFF2-40B4-BE49-F238E27FC236}">
                    <a16:creationId xmlns:a16="http://schemas.microsoft.com/office/drawing/2014/main" id="{F5063AA8-CF5F-4603-96F1-B26D0B761E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17272094"/>
                  </p:ext>
                </p:extLst>
              </p:nvPr>
            </p:nvGraphicFramePr>
            <p:xfrm>
              <a:off x="10802389" y="3350177"/>
              <a:ext cx="1255218" cy="249141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55218" cy="2491418"/>
                    </a:xfrm>
                    <a:prstGeom prst="rect">
                      <a:avLst/>
                    </a:prstGeom>
                  </am3d:spPr>
                  <am3d:camera>
                    <am3d:pos x="0" y="0" z="545164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74120" d="1000000"/>
                    <am3d:preTrans dx="-528702" dy="-18000605" dz="441284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9098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o 3D 6" descr="Flor de origami">
                <a:extLst>
                  <a:ext uri="{FF2B5EF4-FFF2-40B4-BE49-F238E27FC236}">
                    <a16:creationId xmlns:a16="http://schemas.microsoft.com/office/drawing/2014/main" id="{F5063AA8-CF5F-4603-96F1-B26D0B761E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02389" y="3350177"/>
                <a:ext cx="1255218" cy="249141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156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lería">
  <a:themeElements>
    <a:clrScheme name="Galería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ería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í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98</TotalTime>
  <Words>43</Words>
  <Application>Microsoft Office PowerPoint</Application>
  <PresentationFormat>Panorámica</PresentationFormat>
  <Paragraphs>15</Paragraphs>
  <Slides>4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10" baseType="lpstr">
      <vt:lpstr>Arial</vt:lpstr>
      <vt:lpstr>Arial Black</vt:lpstr>
      <vt:lpstr>Calibri</vt:lpstr>
      <vt:lpstr>Gill Sans MT</vt:lpstr>
      <vt:lpstr>Wingdings</vt:lpstr>
      <vt:lpstr>Galería</vt:lpstr>
      <vt:lpstr>Lo Potente de los Números </vt:lpstr>
      <vt:lpstr>Los números  son mágicos</vt:lpstr>
      <vt:lpstr>Comparando</vt:lpstr>
      <vt:lpstr>Consultas?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 Potente de los Números</dc:title>
  <dc:creator>AAA</dc:creator>
  <cp:lastModifiedBy>AAA</cp:lastModifiedBy>
  <cp:revision>7</cp:revision>
  <dcterms:created xsi:type="dcterms:W3CDTF">2024-05-08T17:20:04Z</dcterms:created>
  <dcterms:modified xsi:type="dcterms:W3CDTF">2024-05-08T18:58:53Z</dcterms:modified>
</cp:coreProperties>
</file>